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20BE-5AEE-4E98-BD1C-E88D28E108D5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6C2-FA9F-42AA-95A7-B1041561CA1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20BE-5AEE-4E98-BD1C-E88D28E108D5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6C2-FA9F-42AA-95A7-B1041561C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20BE-5AEE-4E98-BD1C-E88D28E108D5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6C2-FA9F-42AA-95A7-B1041561C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20BE-5AEE-4E98-BD1C-E88D28E108D5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6C2-FA9F-42AA-95A7-B1041561C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20BE-5AEE-4E98-BD1C-E88D28E108D5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9E66C2-FA9F-42AA-95A7-B1041561CA1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20BE-5AEE-4E98-BD1C-E88D28E108D5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6C2-FA9F-42AA-95A7-B1041561C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20BE-5AEE-4E98-BD1C-E88D28E108D5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6C2-FA9F-42AA-95A7-B1041561C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20BE-5AEE-4E98-BD1C-E88D28E108D5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6C2-FA9F-42AA-95A7-B1041561C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20BE-5AEE-4E98-BD1C-E88D28E108D5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6C2-FA9F-42AA-95A7-B1041561C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20BE-5AEE-4E98-BD1C-E88D28E108D5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6C2-FA9F-42AA-95A7-B1041561C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20BE-5AEE-4E98-BD1C-E88D28E108D5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6C2-FA9F-42AA-95A7-B1041561CA1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FE20BE-5AEE-4E98-BD1C-E88D28E108D5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9E66C2-FA9F-42AA-95A7-B1041561CA13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o8auwnJtqE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Safe Touch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Your Body Belongs To You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68" y="42210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68" y="54868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6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571" y="764704"/>
            <a:ext cx="832471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someone asks you take off your clothes and wants to touch your private parts</a:t>
            </a:r>
          </a:p>
          <a:p>
            <a:r>
              <a:rPr lang="en-GB" dirty="0" smtClean="0"/>
              <a:t>say </a:t>
            </a:r>
            <a:r>
              <a:rPr lang="en-GB" sz="2800" b="1" dirty="0" smtClean="0">
                <a:solidFill>
                  <a:srgbClr val="FF0000"/>
                </a:solidFill>
              </a:rPr>
              <a:t>“No, I won’t do that”!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s</a:t>
            </a:r>
            <a:r>
              <a:rPr lang="en-GB" dirty="0" smtClean="0"/>
              <a:t>omeone asks you to look at or touch their private parts say</a:t>
            </a:r>
          </a:p>
          <a:p>
            <a:r>
              <a:rPr lang="en-GB" dirty="0" smtClean="0"/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“No, I don’t want to”!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72746"/>
            <a:ext cx="3486031" cy="222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85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5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36712"/>
            <a:ext cx="9121408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someone tells you that you will be a bad child if you don’t touch them or look at their</a:t>
            </a:r>
          </a:p>
          <a:p>
            <a:r>
              <a:rPr lang="en-GB" dirty="0" smtClean="0"/>
              <a:t>Private parts say </a:t>
            </a:r>
            <a:r>
              <a:rPr lang="en-GB" sz="2800" b="1" dirty="0" smtClean="0">
                <a:solidFill>
                  <a:srgbClr val="FF0000"/>
                </a:solidFill>
              </a:rPr>
              <a:t>“No, I don’t believe that”!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          If someone tells you that their touches are secret say 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          “No, I don’t like secrets like that”!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0185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6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49559"/>
            <a:ext cx="869981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anyone makes you feel unsafe or uncomfortable run away from them as soon as </a:t>
            </a:r>
          </a:p>
          <a:p>
            <a:r>
              <a:rPr lang="en-GB" dirty="0" smtClean="0"/>
              <a:t>you can, shout, scream and do what you can to get away or get attention.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Tell your parents or another adult you can trust straight away.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9" y="2204864"/>
            <a:ext cx="2761225" cy="217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54696"/>
            <a:ext cx="387643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0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764704"/>
            <a:ext cx="886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Remember your body is special and it’s all yours! You don’t have to let anyone touch</a:t>
            </a:r>
          </a:p>
          <a:p>
            <a:r>
              <a:rPr lang="en-GB" dirty="0" smtClean="0"/>
              <a:t>it in ways that make you feel bad.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37293"/>
            <a:ext cx="4241006" cy="26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036" y="836712"/>
            <a:ext cx="3501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 smtClean="0"/>
              <a:t>Online Safety</a:t>
            </a:r>
            <a:endParaRPr lang="en-GB" sz="4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976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5051"/>
            <a:ext cx="2381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500563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77483"/>
            <a:ext cx="3048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4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56521"/>
            <a:ext cx="9017212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Sometimes it may not be a touch that makes you feel unsafe or uncomfortable, but a </a:t>
            </a:r>
          </a:p>
          <a:p>
            <a:r>
              <a:rPr lang="en-GB" dirty="0" smtClean="0"/>
              <a:t>person may ask you to do something that makes you feel that way.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Someone may ask you to send a photo of your body. It may seem like they are a friend</a:t>
            </a:r>
          </a:p>
          <a:p>
            <a:r>
              <a:rPr lang="en-GB" dirty="0"/>
              <a:t>b</a:t>
            </a:r>
            <a:r>
              <a:rPr lang="en-GB" dirty="0" smtClean="0"/>
              <a:t>ut you should say </a:t>
            </a:r>
            <a:r>
              <a:rPr lang="en-GB" sz="2800" b="1" dirty="0" smtClean="0">
                <a:solidFill>
                  <a:srgbClr val="FF0000"/>
                </a:solidFill>
              </a:rPr>
              <a:t>“No I Won’t do that”.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4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62949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anyone asks you to do this  tell an adult you trust straight away.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Friend’s 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Police officer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Social worker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Doctor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2948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2787424" cy="184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6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882485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It’s against the law!</a:t>
            </a:r>
          </a:p>
          <a:p>
            <a:r>
              <a:rPr lang="en-GB" dirty="0"/>
              <a:t>If you're under 18, it's illegal to take or share an ‘indecent’ picture of yourself, </a:t>
            </a:r>
            <a:endParaRPr lang="en-GB" dirty="0" smtClean="0"/>
          </a:p>
          <a:p>
            <a:r>
              <a:rPr lang="en-GB" dirty="0" smtClean="0"/>
              <a:t>or </a:t>
            </a:r>
            <a:r>
              <a:rPr lang="en-GB" dirty="0"/>
              <a:t>to </a:t>
            </a:r>
            <a:r>
              <a:rPr lang="en-GB" dirty="0" smtClean="0"/>
              <a:t>look at </a:t>
            </a:r>
            <a:r>
              <a:rPr lang="en-GB" dirty="0"/>
              <a:t>or share someone else's.. If it’s </a:t>
            </a:r>
            <a:r>
              <a:rPr lang="en-GB" dirty="0" smtClean="0"/>
              <a:t>naked or contains private parts  </a:t>
            </a:r>
            <a:r>
              <a:rPr lang="en-GB" dirty="0"/>
              <a:t>it will </a:t>
            </a:r>
            <a:endParaRPr lang="en-GB" dirty="0" smtClean="0"/>
          </a:p>
          <a:p>
            <a:r>
              <a:rPr lang="en-GB" dirty="0" smtClean="0"/>
              <a:t>be </a:t>
            </a:r>
            <a:r>
              <a:rPr lang="en-GB" dirty="0"/>
              <a:t>'indecent</a:t>
            </a:r>
            <a:r>
              <a:rPr lang="en-GB" dirty="0" smtClean="0"/>
              <a:t>'!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Once a photo has been taken and sent to someone it can never be taken back and can</a:t>
            </a:r>
          </a:p>
          <a:p>
            <a:r>
              <a:rPr lang="en-GB" dirty="0"/>
              <a:t>b</a:t>
            </a:r>
            <a:r>
              <a:rPr lang="en-GB" dirty="0" smtClean="0"/>
              <a:t>e seen by anybody.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78051"/>
            <a:ext cx="5492245" cy="175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0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794" y="1412776"/>
            <a:ext cx="1273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 smtClean="0"/>
              <a:t>Video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u="sng" dirty="0">
                <a:hlinkClick r:id="rId2"/>
              </a:rPr>
              <a:t>https://www.youtube.com/watch?v=_o8auwnJtqE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6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371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Remember your body belongs to you.</a:t>
            </a:r>
            <a:endParaRPr lang="en-GB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480844" cy="305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5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268760"/>
            <a:ext cx="7375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We are all born with something wonderful!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5949280"/>
            <a:ext cx="2408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It’s our body!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73448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It </a:t>
            </a:r>
            <a:r>
              <a:rPr lang="en-GB" smtClean="0">
                <a:solidFill>
                  <a:srgbClr val="FFC000"/>
                </a:solidFill>
              </a:rPr>
              <a:t>can have up to </a:t>
            </a:r>
            <a:r>
              <a:rPr lang="en-GB" dirty="0" smtClean="0">
                <a:solidFill>
                  <a:srgbClr val="FFC000"/>
                </a:solidFill>
              </a:rPr>
              <a:t>fives senses – </a:t>
            </a:r>
          </a:p>
          <a:p>
            <a:endParaRPr lang="en-GB" dirty="0">
              <a:solidFill>
                <a:srgbClr val="FFC000"/>
              </a:solidFill>
            </a:endParaRPr>
          </a:p>
          <a:p>
            <a:r>
              <a:rPr lang="en-GB" dirty="0" smtClean="0">
                <a:solidFill>
                  <a:srgbClr val="FFC000"/>
                </a:solidFill>
              </a:rPr>
              <a:t>Smell                                                         Touch</a:t>
            </a:r>
          </a:p>
          <a:p>
            <a:endParaRPr lang="en-GB" dirty="0">
              <a:solidFill>
                <a:srgbClr val="FFC000"/>
              </a:solidFill>
            </a:endParaRPr>
          </a:p>
          <a:p>
            <a:endParaRPr lang="en-GB" dirty="0" smtClean="0">
              <a:solidFill>
                <a:srgbClr val="FFC000"/>
              </a:solidFill>
            </a:endParaRPr>
          </a:p>
          <a:p>
            <a:endParaRPr lang="en-GB" dirty="0" smtClean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  <a:p>
            <a:r>
              <a:rPr lang="en-GB" dirty="0" smtClean="0">
                <a:solidFill>
                  <a:srgbClr val="FFC000"/>
                </a:solidFill>
              </a:rPr>
              <a:t>Hearing                                                       Taste</a:t>
            </a:r>
          </a:p>
          <a:p>
            <a:endParaRPr lang="en-GB" dirty="0">
              <a:solidFill>
                <a:srgbClr val="FFC000"/>
              </a:solidFill>
            </a:endParaRPr>
          </a:p>
          <a:p>
            <a:endParaRPr lang="en-GB" dirty="0" smtClean="0">
              <a:solidFill>
                <a:srgbClr val="FFC000"/>
              </a:solidFill>
            </a:endParaRPr>
          </a:p>
          <a:p>
            <a:endParaRPr lang="en-GB" dirty="0" smtClean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  <a:p>
            <a:r>
              <a:rPr lang="en-GB" dirty="0" smtClean="0">
                <a:solidFill>
                  <a:srgbClr val="FFC000"/>
                </a:solidFill>
              </a:rPr>
              <a:t>Sight</a:t>
            </a:r>
          </a:p>
          <a:p>
            <a:endParaRPr lang="en-GB" dirty="0">
              <a:solidFill>
                <a:srgbClr val="FFC000"/>
              </a:solidFill>
            </a:endParaRPr>
          </a:p>
          <a:p>
            <a:endParaRPr lang="en-GB" dirty="0" smtClean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  <a:p>
            <a:endParaRPr lang="en-GB" dirty="0" smtClean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51" y="3933056"/>
            <a:ext cx="2341933" cy="8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37" y="2348880"/>
            <a:ext cx="130271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1806073" cy="12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64" y="5082099"/>
            <a:ext cx="2101775" cy="115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814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0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6"/>
            <a:ext cx="47363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Our bodies allow us to do many things such as –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Playing with friends or toys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Doing sports like football, cycling and running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Sleeping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Learning / School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Growing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Feeling happy and sad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2173783" cy="14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77072"/>
            <a:ext cx="238059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34232"/>
            <a:ext cx="2248669" cy="13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2186540" cy="145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04593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0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68760"/>
            <a:ext cx="563667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Your body is all yours. You can choose what you do with it.</a:t>
            </a:r>
          </a:p>
          <a:p>
            <a:endParaRPr lang="en-GB" dirty="0"/>
          </a:p>
          <a:p>
            <a:r>
              <a:rPr lang="en-GB" dirty="0" smtClean="0"/>
              <a:t>Like –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Cuddling a pet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Holding hands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Hugging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Tickles that make you giggle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These are good touches.</a:t>
            </a:r>
          </a:p>
          <a:p>
            <a:endParaRPr lang="en-GB" dirty="0"/>
          </a:p>
          <a:p>
            <a:r>
              <a:rPr lang="en-GB" dirty="0" smtClean="0"/>
              <a:t>Good touches make </a:t>
            </a:r>
            <a:r>
              <a:rPr lang="en-GB" dirty="0"/>
              <a:t>u</a:t>
            </a:r>
            <a:r>
              <a:rPr lang="en-GB" dirty="0" smtClean="0"/>
              <a:t>s feel happy and safe.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430" y="33464"/>
            <a:ext cx="2758827" cy="123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142157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04627"/>
            <a:ext cx="2067148" cy="137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46" y="4392423"/>
            <a:ext cx="14023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0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80728"/>
            <a:ext cx="813556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Sometimes touches don’t feel good…………….</a:t>
            </a:r>
          </a:p>
          <a:p>
            <a:endParaRPr lang="en-GB" dirty="0"/>
          </a:p>
          <a:p>
            <a:r>
              <a:rPr lang="en-GB" dirty="0" smtClean="0"/>
              <a:t>Like when –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Someone pushes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Someone hits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Someone pulls your 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Then you have to shout </a:t>
            </a:r>
            <a:r>
              <a:rPr lang="en-GB" dirty="0" smtClean="0">
                <a:solidFill>
                  <a:srgbClr val="FF0000"/>
                </a:solidFill>
              </a:rPr>
              <a:t>“STOP”!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You are in charge of your body. You decide which touches feel safe and good,</a:t>
            </a:r>
          </a:p>
          <a:p>
            <a:r>
              <a:rPr lang="en-GB" dirty="0" smtClean="0"/>
              <a:t>and which ones feel unsafe and bad.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710" y="177281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0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857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parts of your body are private. These are the parts that you cover with clothes;</a:t>
            </a:r>
          </a:p>
          <a:p>
            <a:r>
              <a:rPr lang="en-GB" dirty="0" smtClean="0"/>
              <a:t>Even when you go swimming.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66069"/>
            <a:ext cx="2304256" cy="278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9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46871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Remember the Underwear Rule……………………………………………..</a:t>
            </a:r>
          </a:p>
          <a:p>
            <a:endParaRPr lang="en-GB" dirty="0"/>
          </a:p>
          <a:p>
            <a:r>
              <a:rPr lang="en-GB" sz="3600" dirty="0" smtClean="0">
                <a:solidFill>
                  <a:schemeClr val="bg1"/>
                </a:solidFill>
              </a:rPr>
              <a:t>P</a:t>
            </a:r>
            <a:r>
              <a:rPr lang="en-GB" dirty="0" smtClean="0"/>
              <a:t>rivates are Private</a:t>
            </a:r>
          </a:p>
          <a:p>
            <a:endParaRPr lang="en-GB" dirty="0"/>
          </a:p>
          <a:p>
            <a:r>
              <a:rPr lang="en-GB" sz="3600" dirty="0" smtClean="0">
                <a:solidFill>
                  <a:schemeClr val="bg1"/>
                </a:solidFill>
              </a:rPr>
              <a:t>A</a:t>
            </a:r>
            <a:r>
              <a:rPr lang="en-GB" dirty="0" smtClean="0"/>
              <a:t>lways remember your body belongs to you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3600" dirty="0" smtClean="0">
                <a:solidFill>
                  <a:schemeClr val="bg1"/>
                </a:solidFill>
              </a:rPr>
              <a:t>N</a:t>
            </a:r>
            <a:r>
              <a:rPr lang="en-GB" dirty="0" smtClean="0"/>
              <a:t>o means No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3600" dirty="0" smtClean="0">
                <a:solidFill>
                  <a:schemeClr val="bg1"/>
                </a:solidFill>
              </a:rPr>
              <a:t>T</a:t>
            </a:r>
            <a:r>
              <a:rPr lang="en-GB" dirty="0" smtClean="0"/>
              <a:t>alk about secrets that upset you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3600" dirty="0" smtClean="0">
                <a:solidFill>
                  <a:schemeClr val="bg1"/>
                </a:solidFill>
              </a:rPr>
              <a:t>S</a:t>
            </a:r>
            <a:r>
              <a:rPr lang="en-GB" dirty="0" smtClean="0"/>
              <a:t>peak up, someone can help</a:t>
            </a:r>
          </a:p>
          <a:p>
            <a:endParaRPr lang="en-GB" dirty="0"/>
          </a:p>
          <a:p>
            <a:r>
              <a:rPr lang="en-GB" dirty="0" smtClean="0"/>
              <a:t>(NSPCC)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3956155" cy="243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8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889" y="620688"/>
            <a:ext cx="882164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When you were a baby your parents touched your private parts when they changed </a:t>
            </a:r>
          </a:p>
          <a:p>
            <a:r>
              <a:rPr lang="en-GB" dirty="0" smtClean="0"/>
              <a:t>your nappy and took care of you.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Sometimes you may need to be taken by your mum or dad to see a doctor or nurse</a:t>
            </a:r>
          </a:p>
          <a:p>
            <a:r>
              <a:rPr lang="en-GB" dirty="0" smtClean="0"/>
              <a:t>when you are poorly.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28134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2376264" cy="189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9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24744"/>
            <a:ext cx="86789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But, if anyone wants to touch your private parts in a way that makes you feel upset</a:t>
            </a:r>
          </a:p>
          <a:p>
            <a:r>
              <a:rPr lang="en-GB" dirty="0" smtClean="0"/>
              <a:t>Say </a:t>
            </a:r>
            <a:r>
              <a:rPr lang="en-GB" b="1" dirty="0" smtClean="0">
                <a:solidFill>
                  <a:srgbClr val="FF0000"/>
                </a:solidFill>
              </a:rPr>
              <a:t>“NO” </a:t>
            </a:r>
            <a:r>
              <a:rPr lang="en-GB" dirty="0" smtClean="0"/>
              <a:t>and tell someone you trust.</a:t>
            </a:r>
          </a:p>
          <a:p>
            <a:endParaRPr lang="en-GB" dirty="0"/>
          </a:p>
          <a:p>
            <a:r>
              <a:rPr lang="en-GB" dirty="0" smtClean="0"/>
              <a:t>Like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Your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Doctor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Friend’s 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Police officer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Social Worker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4399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4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246</TotalTime>
  <Words>642</Words>
  <Application>Microsoft Office PowerPoint</Application>
  <PresentationFormat>On-screen Show (4:3)</PresentationFormat>
  <Paragraphs>212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Safe Touch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 Service Direct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Touch</dc:title>
  <dc:creator>pagerj</dc:creator>
  <cp:lastModifiedBy>Rebecca Page</cp:lastModifiedBy>
  <cp:revision>28</cp:revision>
  <dcterms:created xsi:type="dcterms:W3CDTF">2015-01-20T12:58:47Z</dcterms:created>
  <dcterms:modified xsi:type="dcterms:W3CDTF">2015-06-15T13:13:39Z</dcterms:modified>
</cp:coreProperties>
</file>